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319" r:id="rId7"/>
    <p:sldId id="261" r:id="rId8"/>
    <p:sldId id="320" r:id="rId9"/>
    <p:sldId id="321" r:id="rId10"/>
    <p:sldId id="267" r:id="rId11"/>
    <p:sldId id="322" r:id="rId12"/>
    <p:sldId id="323" r:id="rId13"/>
    <p:sldId id="326" r:id="rId14"/>
    <p:sldId id="325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4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54"/>
        <p:guide pos="21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在现实世界的应用中，帖子中的图片和文本经常会损坏或丢失，从而导致低质量和模式缺失。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在多模态领域，已有方法通过估计不确定性来调整低质量视角的权重，或通过观测模态恢复缺失模态。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这两个问题（低质量和缺失模态）是通过不同的策略和模型分别处理的。比如，处理低质量模态时，可能使用一个估计图像质量的模型；而处理缺失模态时，可能使用一个通过图像恢复文本的模型。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社交媒体上的帖子经常会出现图像和文本不匹配的情况，与密切相关的模式假设相冲突，</a:t>
            </a:r>
            <a:r>
              <a:rPr lang="zh-CN" altLang="en-US">
                <a:sym typeface="+mn-ea"/>
              </a:rPr>
              <a:t>限制了现有方法的有效性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19354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MM 2024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6885" y="5511165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08711" y="13718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Robust Multimodal Sentiment Analysis of Image-Text Pairs by Distribution-Based Feature Recovery and Fusion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564896" y="13718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Robust Multimodal Sentiment Analysis of Image-Text Pairs by Distribution-Based Feature Recovery and Fusion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6400" y="2274570"/>
            <a:ext cx="9169400" cy="2954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3794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5300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609600"/>
            <a:ext cx="9185275" cy="6198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76200"/>
            <a:ext cx="8812530" cy="33013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l="2855"/>
          <a:stretch>
            <a:fillRect/>
          </a:stretch>
        </p:blipFill>
        <p:spPr>
          <a:xfrm>
            <a:off x="6096000" y="3581400"/>
            <a:ext cx="5855335" cy="31280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890" y="3566795"/>
            <a:ext cx="4082415" cy="3073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35" y="4156710"/>
            <a:ext cx="4175760" cy="3613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35" y="4724400"/>
            <a:ext cx="4370070" cy="669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371600"/>
            <a:ext cx="4629150" cy="23241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" y="3886200"/>
            <a:ext cx="1157287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" y="1579880"/>
            <a:ext cx="5865495" cy="34372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altLang="zh-CN" sz="2000" dirty="0">
                <a:latin typeface="Arial" panose="020B0604020202020204"/>
                <a:cs typeface="Arial" panose="020B0604020202020204"/>
              </a:rPr>
              <a:t>(1) The two issues(</a:t>
            </a:r>
            <a:r>
              <a:rPr lang="en-US" altLang="zh-CN" sz="2000" b="1" dirty="0">
                <a:latin typeface="Arial" panose="020B0604020202020204"/>
                <a:cs typeface="Arial" panose="020B0604020202020204"/>
                <a:sym typeface="+mn-ea"/>
              </a:rPr>
              <a:t>trusted multiview classification </a:t>
            </a:r>
            <a:r>
              <a:rPr lang="en-US" altLang="zh-CN" sz="2000" dirty="0">
                <a:latin typeface="Arial" panose="020B0604020202020204"/>
                <a:cs typeface="Arial" panose="020B0604020202020204"/>
                <a:sym typeface="+mn-ea"/>
              </a:rPr>
              <a:t>and </a:t>
            </a:r>
            <a:r>
              <a:rPr lang="en-US" altLang="zh-CN" sz="2000" b="1" dirty="0">
                <a:latin typeface="Arial" panose="020B0604020202020204"/>
                <a:cs typeface="Arial" panose="020B0604020202020204"/>
                <a:sym typeface="+mn-ea"/>
              </a:rPr>
              <a:t>incomplete multimodal learning</a:t>
            </a:r>
            <a:r>
              <a:rPr lang="en-US" altLang="zh-CN" sz="2000" dirty="0">
                <a:latin typeface="Arial" panose="020B0604020202020204"/>
                <a:cs typeface="Arial" panose="020B0604020202020204"/>
              </a:rPr>
              <a:t>) are tackled separately, with unaligned models designed based on distinct strategies, which introduces extra difficulties and alignment burdens for direct combination.</a:t>
            </a:r>
            <a:endParaRPr lang="en-US" altLang="zh-CN"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lang="en-US" altLang="zh-CN"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altLang="zh-CN" sz="2000" dirty="0">
                <a:latin typeface="Arial" panose="020B0604020202020204"/>
                <a:cs typeface="Arial" panose="020B0604020202020204"/>
              </a:rPr>
              <a:t>(2) Social media posts often mismatch images and texts, conflicting with assumptions of closely related modalities.</a:t>
            </a:r>
            <a:endParaRPr lang="en-US" altLang="zh-CN" sz="2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447800"/>
            <a:ext cx="577215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l="2855"/>
          <a:stretch>
            <a:fillRect/>
          </a:stretch>
        </p:blipFill>
        <p:spPr>
          <a:xfrm>
            <a:off x="1371600" y="1295400"/>
            <a:ext cx="10052685" cy="5368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3794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5300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400" y="811530"/>
            <a:ext cx="3653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Feature Distribution Modeling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143000"/>
            <a:ext cx="4952365" cy="18135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845" y="1219200"/>
            <a:ext cx="5751195" cy="806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rcRect l="2855"/>
          <a:stretch>
            <a:fillRect/>
          </a:stretch>
        </p:blipFill>
        <p:spPr>
          <a:xfrm>
            <a:off x="4191000" y="2717800"/>
            <a:ext cx="7564755" cy="4041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2855"/>
          <a:stretch>
            <a:fillRect/>
          </a:stretch>
        </p:blipFill>
        <p:spPr>
          <a:xfrm>
            <a:off x="4883150" y="2914650"/>
            <a:ext cx="7239000" cy="3867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t="52599"/>
          <a:stretch>
            <a:fillRect/>
          </a:stretch>
        </p:blipFill>
        <p:spPr>
          <a:xfrm>
            <a:off x="152400" y="2628900"/>
            <a:ext cx="5962015" cy="9728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3794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5300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400" y="659130"/>
            <a:ext cx="3653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Modality Recovery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00" y="1295400"/>
            <a:ext cx="5626100" cy="4527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 b="57550"/>
          <a:stretch>
            <a:fillRect/>
          </a:stretch>
        </p:blipFill>
        <p:spPr>
          <a:xfrm>
            <a:off x="152400" y="1821180"/>
            <a:ext cx="5962015" cy="8712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700" y="1130300"/>
            <a:ext cx="5829300" cy="4762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8240" y="1676400"/>
            <a:ext cx="5953760" cy="413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400" y="1040130"/>
            <a:ext cx="3653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Modality Quality Estimation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65" y="1447800"/>
            <a:ext cx="5507355" cy="731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188845"/>
            <a:ext cx="5836920" cy="4311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60" y="2819400"/>
            <a:ext cx="5902960" cy="3511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025" y="1336040"/>
            <a:ext cx="5641975" cy="12833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2743200"/>
            <a:ext cx="4902835" cy="7835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3849370"/>
            <a:ext cx="5601970" cy="25304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525" y="3429000"/>
            <a:ext cx="3259455" cy="3347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400" y="1040130"/>
            <a:ext cx="3653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Classification and Optimization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0" y="2133600"/>
            <a:ext cx="6210300" cy="447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850" y="2743200"/>
            <a:ext cx="6096000" cy="11334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3962400"/>
            <a:ext cx="62674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048000"/>
            <a:ext cx="6919595" cy="35788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040" y="1381125"/>
            <a:ext cx="469582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" y="1381125"/>
            <a:ext cx="12106275" cy="4200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3065</Words>
  <Application>WPS 演示</Application>
  <PresentationFormat>On-screen Show (4:3)</PresentationFormat>
  <Paragraphs>202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思源黑体 Regular</vt:lpstr>
      <vt:lpstr>黑体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55</cp:revision>
  <dcterms:created xsi:type="dcterms:W3CDTF">2023-09-17T03:47:00Z</dcterms:created>
  <dcterms:modified xsi:type="dcterms:W3CDTF">2024-12-12T10:17:01Z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4507A43EB7BD49BA875EA79C04BABF7D_13</vt:lpwstr>
  </property>
  <property fmtid="{D5CDD505-2E9C-101B-9397-08002B2CF9AE}" pid="6" name="KSOProductBuildVer">
    <vt:lpwstr>2052-12.1.0.19302</vt:lpwstr>
  </property>
</Properties>
</file>